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14"/>
  </p:normalViewPr>
  <p:slideViewPr>
    <p:cSldViewPr snapToGrid="0" snapToObjects="1">
      <p:cViewPr varScale="1">
        <p:scale>
          <a:sx n="117" d="100"/>
          <a:sy n="117" d="100"/>
        </p:scale>
        <p:origin x="-3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64D326-1C40-FA42-8098-FF5541EA1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021FC4-C3E4-EB4B-BFD4-127EAA185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54F5ED-0303-804C-81E4-C17675B2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t>16.09.2022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35A8CA-82B1-EE4A-AC41-20776DC0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1F272A-015D-A843-B33B-DBCBBC7E8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698F9A-8C42-E74B-9F91-549C98BC1E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5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429">
        <p14:reveal/>
      </p:transition>
    </mc:Choice>
    <mc:Fallback xmlns="">
      <p:transition advClick="0" advTm="1429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2E5F28-F251-FD49-B360-86CF0BDA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7794E6-AAA2-294D-A3A2-833D8DDFB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751E8A-77E0-7F44-AF22-0F61DEB7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t>16.09.2022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436665-4BB2-4844-897E-DA300864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B5FB04-7E85-BC44-BCF6-E0CE2724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874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429">
        <p14:reveal/>
      </p:transition>
    </mc:Choice>
    <mc:Fallback xmlns="">
      <p:transition advClick="0" advTm="1429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5087427-F899-E444-841B-69C76B01C5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D49A95-7F28-3646-95CB-C1BCF3A5E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93EBA1-38C7-F14E-B0A9-5D92114E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t>16.09.2022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C44985-4245-6049-B4BE-8BC3CE67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636D22-7740-8E44-9E2A-4E669E1B8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1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429">
        <p14:reveal/>
      </p:transition>
    </mc:Choice>
    <mc:Fallback xmlns="">
      <p:transition advClick="0" advTm="1429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E0199-4D79-374B-8901-696FEEC3F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57514D-28E4-9D44-A588-A42F10D89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762D1A-265A-A74D-849F-C894B5AC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t>16.09.2022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0C69A1-2BFB-3648-AC43-961F2C23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1E1D7E-8EAB-5341-A1EA-07E6D3FF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897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429">
        <p14:reveal/>
      </p:transition>
    </mc:Choice>
    <mc:Fallback xmlns="">
      <p:transition advClick="0" advTm="1429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4C8B71-D80A-CA4C-8928-06FBF5B5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716596-1B4E-474A-B3C3-D15D5585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0E8217-2930-FF4C-9E5E-2C5FC5D70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t>16.09.2022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AD463E-7821-0A4E-B025-802F336F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D08DE0-6382-1440-BC2D-47DB6A20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430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429">
        <p14:reveal/>
      </p:transition>
    </mc:Choice>
    <mc:Fallback xmlns="">
      <p:transition advClick="0" advTm="1429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5427E7-599E-0B4A-BAAF-BE029E92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440C7D-01F3-F545-8224-8D6A25C58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2CB68AF-283D-554A-9269-12575D218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E939C3-7F2A-C44D-AC39-61EA70DA3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t>16.09.2022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AA2782-E9E9-7C47-A779-CFBF6116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284098-0B69-1847-9830-1903CB7C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426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429">
        <p14:reveal/>
      </p:transition>
    </mc:Choice>
    <mc:Fallback xmlns="">
      <p:transition advClick="0" advTm="1429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D7810E-D5E9-7243-8A4D-2949140AA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6A2A85-8B0C-FB47-B1B5-FAB880744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965159-0904-1444-ADA9-DC8D03870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42E9D5D-3AC5-7B41-83E9-B626527AB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EAB4346-FB69-5043-9244-D3F777669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45FD3B4-2DC4-424C-AE2A-904B25930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t>16.09.2022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1CA081F-61D7-C544-9E73-720087AF8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E90146-52E5-834E-87FA-D2C8A8137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25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429">
        <p14:reveal/>
      </p:transition>
    </mc:Choice>
    <mc:Fallback xmlns="">
      <p:transition advClick="0" advTm="1429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72332-D21C-C04D-BD6F-F1A3683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666398-7B67-8541-B545-4D8DED3A9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t>16.09.2022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DCF337-8C3C-1240-9A93-65BF3A078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17BA14-FAD1-4B43-90CF-11AB024A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477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429">
        <p14:reveal/>
      </p:transition>
    </mc:Choice>
    <mc:Fallback xmlns="">
      <p:transition advClick="0" advTm="1429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212F2E3-A88C-234E-9965-E9D06114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t>16.09.2022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16967A-81F4-EF4F-8C21-FD5E811CF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BA228-DBA9-6840-84EE-4A034430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9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429">
        <p14:reveal/>
      </p:transition>
    </mc:Choice>
    <mc:Fallback xmlns="">
      <p:transition advClick="0" advTm="1429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0346A-5710-B942-88B0-EBBA67984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61C36A-6178-B34E-94C1-98B015841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1B3BE4-4381-3446-A062-B6223E8E9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493B63-AEB7-5441-93AF-F8E731775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t>16.09.2022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46B11E-8945-724C-B8CD-C975CB07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178043-357C-0D4F-9DBA-F4C03E18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48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429">
        <p14:reveal/>
      </p:transition>
    </mc:Choice>
    <mc:Fallback xmlns="">
      <p:transition advClick="0" advTm="1429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FB0A57-F829-BA4E-8ED0-5469004D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A1BE7A-CA37-A74F-B0FE-FBBB117B5F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2EDD27-1F45-D242-A760-A7A7A8D51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FFAB2E-6F29-AC4D-AE53-A9665F11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t>16.09.2022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34AB5D-C491-5342-A1D5-97B4266CC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D8BE24-B09E-2640-826F-9CDAFB72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032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429">
        <p14:reveal/>
      </p:transition>
    </mc:Choice>
    <mc:Fallback xmlns="">
      <p:transition advClick="0" advTm="1429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1CBFE8A-E71D-A74C-8922-7655206F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BB6AC7-9992-C04A-B1A3-57DCA0D3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516D80-C50C-DD4F-A956-E25FA88B6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D859-04FC-1A41-AAF2-D69534B5567D}" type="datetimeFigureOut">
              <a:rPr lang="x-none" smtClean="0"/>
              <a:t>16.09.2022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25902A-FFD8-CB44-8DBD-5553FB0B9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59111D-3A43-4448-9EAD-797D2D44F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3D647-086E-F543-BAE3-EBB41A6D7C0C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80C6AA-3615-9F4B-8AE0-57637434BA5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5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advClick="0" advTm="1429">
        <p14:reveal/>
      </p:transition>
    </mc:Choice>
    <mc:Fallback xmlns="">
      <p:transition advClick="0" advTm="1429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7794A0-C2CD-C941-A3F6-BAE7E11D5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11" y="1383323"/>
            <a:ext cx="8510143" cy="2334103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latin typeface="+mn-lt"/>
                <a:ea typeface="Geneva" panose="020B0503030404040204" pitchFamily="34" charset="0"/>
              </a:rPr>
              <a:t>АРТ-ОБЪЕКТ </a:t>
            </a:r>
            <a:r>
              <a:rPr lang="ru-RU" dirty="0" smtClean="0">
                <a:solidFill>
                  <a:srgbClr val="FFFF00"/>
                </a:solidFill>
                <a:latin typeface="+mn-lt"/>
                <a:ea typeface="Geneva" panose="020B0503030404040204" pitchFamily="34" charset="0"/>
              </a:rPr>
              <a:t>«Сделано в СПО»  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Geneva" panose="020B0503030404040204" pitchFamily="34" charset="0"/>
              </a:rPr>
              <a:t>(Наш </a:t>
            </a:r>
            <a:r>
              <a:rPr lang="ru-RU" dirty="0">
                <a:solidFill>
                  <a:schemeClr val="bg1"/>
                </a:solidFill>
                <a:latin typeface="+mn-lt"/>
                <a:ea typeface="Geneva" panose="020B0503030404040204" pitchFamily="34" charset="0"/>
              </a:rPr>
              <a:t>творческий союз специальностей </a:t>
            </a:r>
            <a:r>
              <a:rPr lang="ru-RU" dirty="0" smtClean="0">
                <a:solidFill>
                  <a:schemeClr val="bg1"/>
                </a:solidFill>
                <a:latin typeface="+mn-lt"/>
                <a:ea typeface="Geneva" panose="020B0503030404040204" pitchFamily="34" charset="0"/>
              </a:rPr>
              <a:t>СПО)</a:t>
            </a:r>
            <a:endParaRPr lang="x-none" dirty="0">
              <a:solidFill>
                <a:schemeClr val="bg1"/>
              </a:solidFill>
              <a:latin typeface="+mn-lt"/>
              <a:ea typeface="Geneva" panose="020B05030304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B10482-A6FF-ED4A-A280-2EF517B7F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4" y="4095261"/>
            <a:ext cx="9706707" cy="1495047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C000"/>
                </a:solidFill>
              </a:rPr>
              <a:t>Автор проекта: Сапожков Алексей Сергеевич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Московская область, г. Ногинск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ГБПОУ МО «Ногинский колледж»</a:t>
            </a:r>
            <a:endParaRPr lang="x-none" dirty="0">
              <a:solidFill>
                <a:srgbClr val="FFC000"/>
              </a:solidFill>
            </a:endParaRPr>
          </a:p>
        </p:txBody>
      </p:sp>
      <p:pic>
        <p:nvPicPr>
          <p:cNvPr id="6" name="maks-barskix-mama-ya-student-minus-axemusicru-q9m0if4c_XdhPrep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81657" y="323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">
        <p14:reveal/>
      </p:transition>
    </mc:Choice>
    <mc:Fallback xmlns="">
      <p:transition spd="slow" advClick="0" advTm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25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938" y="1852246"/>
            <a:ext cx="10712938" cy="221956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Идея нашего проекта: продемонстрировать, как «Ногинский колледж» в системе СПО учит нас  творчеству и  мастерству! 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6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">
        <p14:reveal/>
      </p:transition>
    </mc:Choice>
    <mc:Fallback xmlns="">
      <p:transition spd="slow" advClick="0" advTm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862" y="1735015"/>
            <a:ext cx="10515600" cy="262596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Наш девиз : Ударим автопробегом по отсутствию знаний, чтоб в СПО получить прекрасное образование!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2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">
        <p14:reveal/>
      </p:transition>
    </mc:Choice>
    <mc:Fallback xmlns="">
      <p:transition spd="slow" advClick="0" advTm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55</Words>
  <Application>Microsoft Office PowerPoint</Application>
  <PresentationFormat>Произвольный</PresentationFormat>
  <Paragraphs>4</Paragraphs>
  <Slides>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АРТ-ОБЪЕКТ «Сделано в СПО»  (Наш творческий союз специальностей СПО)</vt:lpstr>
      <vt:lpstr>Идея нашего проекта: продемонстрировать, как «Ногинский колледж» в системе СПО учит нас  творчеству и  мастерству! </vt:lpstr>
      <vt:lpstr>Наш девиз : Ударим автопробегом по отсутствию знаний, чтоб в СПО получить прекрасное образование!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Sonya</cp:lastModifiedBy>
  <cp:revision>18</cp:revision>
  <dcterms:created xsi:type="dcterms:W3CDTF">2022-05-10T13:16:38Z</dcterms:created>
  <dcterms:modified xsi:type="dcterms:W3CDTF">2022-09-16T10:38:03Z</dcterms:modified>
</cp:coreProperties>
</file>