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1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0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1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3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2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4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95F8-FE8D-4FE5-8CC4-0DAB9B8B0B54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8B3E-159E-4423-9D29-5F990C27F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3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i?id=1f91365a82e8c0a2250d2301f190fb74&amp;n=33&amp;h=215&amp;w=2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584" y="4324703"/>
            <a:ext cx="3298118" cy="251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en_samoupravlen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867"/>
            <a:ext cx="2938785" cy="11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571" y="2780928"/>
            <a:ext cx="806489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внутреннего приказа в этот день обязанности были распределены следующим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образом:</a:t>
            </a:r>
          </a:p>
          <a:p>
            <a:r>
              <a:rPr lang="ru-RU" sz="2400" b="1" dirty="0" err="1" smtClean="0">
                <a:solidFill>
                  <a:srgbClr val="00B0F0"/>
                </a:solidFill>
                <a:latin typeface="Monotype Corsiva" pitchFamily="66" charset="0"/>
              </a:rPr>
              <a:t>Побережник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София – </a:t>
            </a:r>
            <a:r>
              <a:rPr lang="ru-RU" sz="2000" dirty="0" smtClean="0">
                <a:latin typeface="Monotype Corsiva" pitchFamily="66" charset="0"/>
              </a:rPr>
              <a:t>заведующая методическим отделением</a:t>
            </a:r>
            <a:endParaRPr lang="ru-RU" sz="2000" dirty="0"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Кошелев  Кирилл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– </a:t>
            </a:r>
            <a:r>
              <a:rPr lang="ru-RU" sz="2000" dirty="0" smtClean="0">
                <a:latin typeface="Monotype Corsiva" pitchFamily="66" charset="0"/>
              </a:rPr>
              <a:t>заместитель директора по безопасности</a:t>
            </a:r>
            <a:endParaRPr lang="ru-RU" sz="2000" dirty="0">
              <a:latin typeface="Monotype Corsiva" pitchFamily="66" charset="0"/>
            </a:endParaRPr>
          </a:p>
          <a:p>
            <a:pPr lvl="0"/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Писаренко Роман –</a:t>
            </a:r>
            <a:r>
              <a:rPr lang="ru-RU" sz="2000" dirty="0" smtClean="0">
                <a:latin typeface="Monotype Corsiva" pitchFamily="66" charset="0"/>
              </a:rPr>
              <a:t>учитель английского языка;</a:t>
            </a:r>
            <a:endParaRPr lang="ru-RU" sz="2000" dirty="0">
              <a:latin typeface="Monotype Corsiva" pitchFamily="66" charset="0"/>
            </a:endParaRPr>
          </a:p>
          <a:p>
            <a:pPr lvl="0"/>
            <a:r>
              <a:rPr lang="ru-RU" sz="2400" b="1" dirty="0" err="1" smtClean="0">
                <a:solidFill>
                  <a:srgbClr val="00B0F0"/>
                </a:solidFill>
                <a:latin typeface="Monotype Corsiva" pitchFamily="66" charset="0"/>
              </a:rPr>
              <a:t>Барсегян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Мери, Горбачев Руслан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– </a:t>
            </a:r>
            <a:r>
              <a:rPr lang="ru-RU" sz="2000" dirty="0" smtClean="0">
                <a:latin typeface="Monotype Corsiva" pitchFamily="66" charset="0"/>
              </a:rPr>
              <a:t>учителя физкультуры</a:t>
            </a:r>
            <a:r>
              <a:rPr lang="ru-RU" sz="2000" dirty="0">
                <a:latin typeface="Monotype Corsiva" pitchFamily="66" charset="0"/>
              </a:rPr>
              <a:t>;</a:t>
            </a:r>
          </a:p>
          <a:p>
            <a:pPr lvl="0"/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Назаров Алексей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- </a:t>
            </a:r>
            <a:r>
              <a:rPr lang="ru-RU" sz="2000" dirty="0" smtClean="0">
                <a:latin typeface="Monotype Corsiva" pitchFamily="66" charset="0"/>
              </a:rPr>
              <a:t>учитель </a:t>
            </a:r>
            <a:r>
              <a:rPr lang="ru-RU" sz="2000" dirty="0" smtClean="0">
                <a:latin typeface="Monotype Corsiva" pitchFamily="66" charset="0"/>
              </a:rPr>
              <a:t>права;</a:t>
            </a:r>
            <a:endParaRPr lang="ru-RU" sz="2000" dirty="0">
              <a:latin typeface="Monotype Corsiva" pitchFamily="66" charset="0"/>
            </a:endParaRPr>
          </a:p>
          <a:p>
            <a:pPr lvl="0"/>
            <a:r>
              <a:rPr lang="ru-RU" sz="2400" b="1" dirty="0" err="1" smtClean="0">
                <a:solidFill>
                  <a:srgbClr val="00B0F0"/>
                </a:solidFill>
                <a:latin typeface="Monotype Corsiva" pitchFamily="66" charset="0"/>
              </a:rPr>
              <a:t>Харцхаев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Станислав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– </a:t>
            </a:r>
            <a:r>
              <a:rPr lang="ru-RU" sz="2000" dirty="0" smtClean="0">
                <a:latin typeface="Monotype Corsiva" pitchFamily="66" charset="0"/>
              </a:rPr>
              <a:t>охранник;</a:t>
            </a:r>
            <a:endParaRPr lang="ru-RU" sz="2000" dirty="0">
              <a:latin typeface="Monotype Corsiva" pitchFamily="66" charset="0"/>
            </a:endParaRPr>
          </a:p>
          <a:p>
            <a:pPr lvl="0"/>
            <a:r>
              <a:rPr lang="ru-RU" sz="2400" b="1" dirty="0" err="1" smtClean="0">
                <a:solidFill>
                  <a:srgbClr val="00B0F0"/>
                </a:solidFill>
                <a:latin typeface="Monotype Corsiva" pitchFamily="66" charset="0"/>
              </a:rPr>
              <a:t>Томанов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Егор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– </a:t>
            </a:r>
            <a:r>
              <a:rPr lang="ru-RU" sz="2000" dirty="0" smtClean="0">
                <a:latin typeface="Monotype Corsiva" pitchFamily="66" charset="0"/>
              </a:rPr>
              <a:t>учитель </a:t>
            </a:r>
            <a:r>
              <a:rPr lang="ru-RU" sz="2000" dirty="0" smtClean="0">
                <a:latin typeface="Monotype Corsiva" pitchFamily="66" charset="0"/>
              </a:rPr>
              <a:t>-администратор;</a:t>
            </a:r>
            <a:endParaRPr lang="ru-RU" sz="2000" dirty="0">
              <a:latin typeface="Monotype Corsiva" pitchFamily="66" charset="0"/>
            </a:endParaRPr>
          </a:p>
          <a:p>
            <a:pPr lvl="0"/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Бондаренко Даниил 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</a:rPr>
              <a:t>– </a:t>
            </a:r>
            <a:r>
              <a:rPr lang="ru-RU" sz="2000" dirty="0" smtClean="0">
                <a:latin typeface="Monotype Corsiva" pitchFamily="66" charset="0"/>
              </a:rPr>
              <a:t>работник столовой;</a:t>
            </a:r>
          </a:p>
          <a:p>
            <a:pPr lvl="0"/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Антонов Сергей </a:t>
            </a:r>
            <a:r>
              <a:rPr lang="ru-RU" sz="2000" dirty="0">
                <a:latin typeface="Monotype Corsiva" pitchFamily="66" charset="0"/>
              </a:rPr>
              <a:t>– секретарь учебной </a:t>
            </a:r>
            <a:r>
              <a:rPr lang="ru-RU" sz="2000" dirty="0" smtClean="0">
                <a:latin typeface="Monotype Corsiva" pitchFamily="66" charset="0"/>
              </a:rPr>
              <a:t>части.</a:t>
            </a:r>
            <a:endParaRPr lang="ru-RU" sz="2000" dirty="0">
              <a:latin typeface="Monotype Corsiva" pitchFamily="66" charset="0"/>
            </a:endParaRPr>
          </a:p>
          <a:p>
            <a:pPr lvl="0"/>
            <a:endParaRPr lang="ru-RU" sz="2000" dirty="0">
              <a:latin typeface="Monotype Corsiva" pitchFamily="66" charset="0"/>
            </a:endParaRPr>
          </a:p>
          <a:p>
            <a:endParaRPr lang="ru-RU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713" y="1285917"/>
            <a:ext cx="855540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15 </a:t>
            </a:r>
            <a:r>
              <a:rPr lang="ru-RU" sz="2300" dirty="0" err="1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осентября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в нашем колледже был день самоуправления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Студенты – первокурсники поменялись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местами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преподавателями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 администрацией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Колледжа , </a:t>
            </a:r>
            <a:r>
              <a:rPr lang="ru-RU" sz="23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возложив на себя ответственность за организацию учебно-воспитательной работы в учебном заведении. </a:t>
            </a:r>
            <a:endParaRPr lang="ru-RU" sz="23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70167"/>
              </p:ext>
            </p:extLst>
          </p:nvPr>
        </p:nvGraphicFramePr>
        <p:xfrm>
          <a:off x="359532" y="548680"/>
          <a:ext cx="8424936" cy="5640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9"/>
                <a:gridCol w="4104455"/>
                <a:gridCol w="2808312"/>
              </a:tblGrid>
              <a:tr h="12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Время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Мероприятие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86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8.30-8.50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Собрание всех дублеров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Заведующий структурным подразделением, педагог-организатор, социальный педагог, педагог-психолог, преподаватели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8.40-9.00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к занятию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371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8.40-9.00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Проверка </a:t>
                      </a:r>
                      <a:r>
                        <a:rPr lang="ru-RU" sz="1200" dirty="0" err="1">
                          <a:effectLst/>
                        </a:rPr>
                        <a:t>сменки</a:t>
                      </a:r>
                      <a:r>
                        <a:rPr lang="ru-RU" sz="1200" dirty="0">
                          <a:effectLst/>
                        </a:rPr>
                        <a:t> и пропуск охраной дублеров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  - охранники, дублеры-студенты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 – 10.30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урока английского языка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10.40-11.30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Дежурство в  столовой и буфете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Дублеры-буфетчицы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12.30-14.00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урока физкультуры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14.00-14.10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Выдача справок в учебной части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Дублеры-секретари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14.10-14.30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урока с опозданием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дублеры-студенты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14.30-14.40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Проверка ВКР заведующих методическим кабинетом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495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14.40-15.00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Объяснение эвакуации заместителем директора по безопасности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Дублеры-преподаватели (студенты), дублеры (преподаватели)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  <a:tr h="247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Закрытие дня самоуправления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5" marR="302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6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 txBox="1">
            <a:spLocks noGrp="1"/>
          </p:cNvSpPr>
          <p:nvPr>
            <p:ph idx="1"/>
          </p:nvPr>
        </p:nvSpPr>
        <p:spPr>
          <a:xfrm>
            <a:off x="3635896" y="429309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Преподаватели показывали своим поведением студентов-нарушителей.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них никто не хотел учиться и при любой возможности они уклонялись от обучения, шалили и даже постарались сорвать первый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День начался с того, что у входа в колледж учителей встречала охрана из студентов колледжа и административный состав.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Затем были проведены уроки преподавателями-дублерами. Были созданы классы в которые включены дублеры- студенты (преподаватели). Все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(заменяющие преподавателей)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добросовестно и ответственно отнеслись к своим обязанностям. 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0" b="37401"/>
          <a:stretch/>
        </p:blipFill>
        <p:spPr>
          <a:xfrm>
            <a:off x="5386958" y="281135"/>
            <a:ext cx="3086100" cy="1728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0" b="38450"/>
          <a:stretch/>
        </p:blipFill>
        <p:spPr>
          <a:xfrm>
            <a:off x="4644008" y="2334576"/>
            <a:ext cx="3086100" cy="16561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0" b="37401"/>
          <a:stretch/>
        </p:blipFill>
        <p:spPr>
          <a:xfrm>
            <a:off x="467544" y="4293096"/>
            <a:ext cx="308610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участник мероприятия остался доволен проведением дня, кто-то смог открыть в себе новые качества, преодолеть страх и стать уверенней  в себе и просто хорошо и с пользой провести день. Кроме этого у обучающегося появилась возможность представить себя в роли преподавателя и посмотреть на свое поведение со стороны, ведь студентам-дублерам разрешалось проявить все «шалости».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335699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Мы считаем это мероприятие очень важным для наших обучающихся  и думаем, что его стоит проводить чаще, ведь именно в этот день ребята смогут понять, какого быть учителем, как это трудно и сложно вести урок. И именно после такого мероприятия ребята начнут уважать и ценить труд преподавателей, изменят свое отношение к ним и впредь начнут вести себя достойно на уроках.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r="16805" b="37400"/>
          <a:stretch/>
        </p:blipFill>
        <p:spPr>
          <a:xfrm>
            <a:off x="5220072" y="822196"/>
            <a:ext cx="3348880" cy="2160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6173147"/>
            <a:ext cx="7956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переменах проводились сценки с дублерами-секретарями, дублерами-буфетчицами для показывания внутренней жизни колледжа.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b="37400"/>
          <a:stretch/>
        </p:blipFill>
        <p:spPr>
          <a:xfrm>
            <a:off x="179512" y="3789040"/>
            <a:ext cx="362281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34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342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zamuvr</dc:creator>
  <cp:lastModifiedBy>Admin</cp:lastModifiedBy>
  <cp:revision>14</cp:revision>
  <dcterms:created xsi:type="dcterms:W3CDTF">2016-10-07T08:05:50Z</dcterms:created>
  <dcterms:modified xsi:type="dcterms:W3CDTF">2022-09-16T13:56:11Z</dcterms:modified>
</cp:coreProperties>
</file>